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3" r:id="rId15"/>
    <p:sldId id="294" r:id="rId16"/>
    <p:sldId id="314" r:id="rId17"/>
    <p:sldId id="304" r:id="rId18"/>
    <p:sldId id="315" r:id="rId19"/>
    <p:sldId id="302" r:id="rId20"/>
    <p:sldId id="318" r:id="rId21"/>
    <p:sldId id="303" r:id="rId22"/>
    <p:sldId id="305" r:id="rId23"/>
    <p:sldId id="316" r:id="rId24"/>
    <p:sldId id="306" r:id="rId25"/>
    <p:sldId id="317" r:id="rId26"/>
    <p:sldId id="291" r:id="rId27"/>
    <p:sldId id="267"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4618" autoAdjust="0"/>
  </p:normalViewPr>
  <p:slideViewPr>
    <p:cSldViewPr snapToGrid="0" showGuides="1">
      <p:cViewPr varScale="1">
        <p:scale>
          <a:sx n="116" d="100"/>
          <a:sy n="116" d="100"/>
        </p:scale>
        <p:origin x="396" y="102"/>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27</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enku.baidu.com/view/0d8ed705590216fc700abb68a98271fe910eaf1e.htm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9.xml"/><Relationship Id="rId4"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9.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slideLayout" Target="../slideLayouts/slideLayout9.xml"/><Relationship Id="rId4"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9.xml"/><Relationship Id="rId4" Type="http://schemas.openxmlformats.org/officeDocument/2006/relationships/tags" Target="../tags/tag34.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7.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slideLayout" Target="../slideLayouts/slideLayout9.xml"/><Relationship Id="rId10" Type="http://schemas.openxmlformats.org/officeDocument/2006/relationships/image" Target="../media/image20.png"/><Relationship Id="rId4" Type="http://schemas.openxmlformats.org/officeDocument/2006/relationships/tags" Target="../tags/tag38.xml"/><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
        <p:nvSpPr>
          <p:cNvPr id="7" name="矩形 6"/>
          <p:cNvSpPr/>
          <p:nvPr/>
        </p:nvSpPr>
        <p:spPr>
          <a:xfrm>
            <a:off x="4977238" y="5720563"/>
            <a:ext cx="4496276" cy="652335"/>
          </a:xfrm>
          <a:prstGeom prst="rect">
            <a:avLst/>
          </a:prstGeom>
        </p:spPr>
        <p:txBody>
          <a:bodyPr wrap="square">
            <a:spAutoFit/>
          </a:bodyPr>
          <a:lstStyle/>
          <a:p>
            <a:pPr indent="304800"/>
            <a:r>
              <a:rPr lang="en-US"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hlinkClick r:id="rId5"/>
              </a:rPr>
              <a:t>https://wenku.baidu.com/view/0d8ed705590216fc700abb68a98271fe910eaf1e.html</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 xmlns:a16="http://schemas.microsoft.com/office/drawing/2014/main"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 xmlns:a16="http://schemas.microsoft.com/office/drawing/2014/main"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比较</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进行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同步</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不同的</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势力需匹配</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相同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开发</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环境由开发方提供，可利用的信息来自问卷星调查数据与互联网上的信息</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a:t>
            </a:r>
          </a:p>
          <a:p>
            <a:pPr marL="342900" lvl="0" indent="-342900">
              <a:buFont typeface="+mj-lt"/>
              <a:buAutoNum type="alphaLcPeriod"/>
            </a:pP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只有</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 xmlns:a16="http://schemas.microsoft.com/office/drawing/2014/main" val="20000"/>
                    </a:ext>
                  </a:extLst>
                </a:gridCol>
                <a:gridCol w="4516143">
                  <a:extLst>
                    <a:ext uri="{9D8B030D-6E8A-4147-A177-3AD203B41FA5}">
                      <a16:colId xmlns="" xmlns:a16="http://schemas.microsoft.com/office/drawing/2014/main" val="20001"/>
                    </a:ext>
                  </a:extLst>
                </a:gridCol>
                <a:gridCol w="4516143">
                  <a:extLst>
                    <a:ext uri="{9D8B030D-6E8A-4147-A177-3AD203B41FA5}">
                      <a16:colId xmlns="" xmlns:a16="http://schemas.microsoft.com/office/drawing/2014/main"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 xmlns:a16="http://schemas.microsoft.com/office/drawing/2014/main"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97878" y="1719743"/>
            <a:ext cx="4148956" cy="4830882"/>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a:t>
            </a:r>
          </a:p>
        </p:txBody>
      </p:sp>
      <p:sp>
        <p:nvSpPr>
          <p:cNvPr id="23" name="文本框 22"/>
          <p:cNvSpPr txBox="1"/>
          <p:nvPr/>
        </p:nvSpPr>
        <p:spPr>
          <a:xfrm>
            <a:off x="6499153" y="1241443"/>
            <a:ext cx="3871709"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153" y="2020329"/>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smtClean="0"/>
                <a:t>一</a:t>
              </a:r>
              <a:endParaRPr lang="id-ID" sz="1600" b="1" dirty="0"/>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 xmlns:a16="http://schemas.microsoft.com/office/drawing/2014/main"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smtClean="0"/>
                <a:t>二</a:t>
              </a:r>
              <a:endParaRPr lang="id-ID" sz="1600" b="1" dirty="0"/>
            </a:p>
          </p:txBody>
        </p:sp>
        <p:sp>
          <p:nvSpPr>
            <p:cNvPr id="25" name="任意多边形: 形状 73">
              <a:extLst>
                <a:ext uri="{FF2B5EF4-FFF2-40B4-BE49-F238E27FC236}">
                  <a16:creationId xmlns=""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 xmlns:a16="http://schemas.microsoft.com/office/drawing/2014/main"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smtClean="0"/>
                <a:t>三</a:t>
              </a:r>
              <a:endParaRPr lang="id-ID" sz="1600" b="1" dirty="0"/>
            </a:p>
          </p:txBody>
        </p:sp>
        <p:grpSp>
          <p:nvGrpSpPr>
            <p:cNvPr id="53" name="组合 5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 xmlns:a16="http://schemas.microsoft.com/office/drawing/2014/main"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 xmlns:a16="http://schemas.microsoft.com/office/drawing/2014/main"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smtClean="0"/>
                <a:t>四</a:t>
              </a:r>
              <a:endParaRPr lang="id-ID" sz="1600" b="1" dirty="0"/>
            </a:p>
          </p:txBody>
        </p:sp>
        <p:sp>
          <p:nvSpPr>
            <p:cNvPr id="86" name="任意多边形: 形状 56">
              <a:extLst>
                <a:ext uri="{FF2B5EF4-FFF2-40B4-BE49-F238E27FC236}">
                  <a16:creationId xmlns=""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友好</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支持</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完好无损</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 xmlns:a16="http://schemas.microsoft.com/office/drawing/2014/main"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引言</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6" name="文本框 25">
            <a:extLst>
              <a:ext uri="{FF2B5EF4-FFF2-40B4-BE49-F238E27FC236}">
                <a16:creationId xmlns=""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 xmlns:a16="http://schemas.microsoft.com/office/drawing/2014/main"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需求</a:t>
            </a:r>
            <a:r>
              <a:rPr lang="zh-CN" altLang="en-US" sz="2800" dirty="0">
                <a:latin typeface="腾祥铁山楷书简繁合集" panose="01010104010101010101" pitchFamily="2" charset="-122"/>
                <a:ea typeface="腾祥铁山楷书简繁合集" panose="01010104010101010101" pitchFamily="2" charset="-122"/>
              </a:rPr>
              <a:t>概述</a:t>
            </a:r>
          </a:p>
        </p:txBody>
      </p:sp>
      <p:sp>
        <p:nvSpPr>
          <p:cNvPr id="29" name="文本框 28">
            <a:extLst>
              <a:ext uri="{FF2B5EF4-FFF2-40B4-BE49-F238E27FC236}">
                <a16:creationId xmlns=""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 xmlns:a16="http://schemas.microsoft.com/office/drawing/2014/main"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系统功能</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2" name="文本框 31">
            <a:extLst>
              <a:ext uri="{FF2B5EF4-FFF2-40B4-BE49-F238E27FC236}">
                <a16:creationId xmlns=""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 xmlns:a16="http://schemas.microsoft.com/office/drawing/2014/main"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外部接口</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5" name="文本框 34">
            <a:extLst>
              <a:ext uri="{FF2B5EF4-FFF2-40B4-BE49-F238E27FC236}">
                <a16:creationId xmlns=""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 xmlns:a16="http://schemas.microsoft.com/office/drawing/2014/main"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 xmlns:a16="http://schemas.microsoft.com/office/drawing/2014/main"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 xmlns:a16="http://schemas.microsoft.com/office/drawing/2014/main"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 xmlns:a16="http://schemas.microsoft.com/office/drawing/2014/main"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313</TotalTime>
  <Words>1345</Words>
  <Application>Microsoft Office PowerPoint</Application>
  <PresentationFormat>宽屏</PresentationFormat>
  <Paragraphs>206</Paragraphs>
  <Slides>27</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39</cp:revision>
  <dcterms:created xsi:type="dcterms:W3CDTF">2018-01-02T07:09:47Z</dcterms:created>
  <dcterms:modified xsi:type="dcterms:W3CDTF">2019-04-06T12:48:33Z</dcterms:modified>
  <cp:category>模板</cp:category>
</cp:coreProperties>
</file>